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2EECE-D19D-4928-8FA8-D09EB2EDADE4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B07F8-AB98-436C-9542-0011B5393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19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2250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60565B-CD48-46C2-A44B-490D6918A28E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/>
                <a:ea typeface="+mn-ea"/>
                <a:cs typeface="+mn-cs"/>
              </a:rPr>
              <a:pPr marL="0" marR="0" lvl="0" indent="0" algn="r" defTabSz="12250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pto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0348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B56231-C5B6-BF8B-F5DA-37E0B554820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0B9D055-42B3-0ADE-292C-69EAECE8CA3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350F2D4-15D4-FA98-0689-D3F6E72F609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6E856F9-7ECB-4F7A-9A82-AE2AF5D861FE}" type="datetime1">
              <a:rPr lang="pl-PL"/>
              <a:pPr lvl="0"/>
              <a:t>13.06.2024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9CE4771-BE2C-58C1-0018-5ACE92CC68F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5E74AC7-ADE1-C08E-BBEF-842085E1F36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3B959E2-B493-4556-85A2-DC90A87F089F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076751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93D7AF-C5FD-4929-D9DB-73A4E8D5110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E70ED28-48E2-B72E-7238-3DC3E72D525A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28D6225-EB44-2A5C-CE27-2473F9A30E3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E82C5A6-931F-410E-87D6-8F48DDD893C4}" type="datetime1">
              <a:rPr lang="pl-PL"/>
              <a:pPr lvl="0"/>
              <a:t>13.06.2024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7099811-2D50-1147-4675-C3B6AEBD5BD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2667E85-EDF1-05FB-20E2-53992015E1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7F8EB02-4E4E-4BAF-8442-432A053F2728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558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AFFEF8A0-C16F-F5E3-98E5-9A2CB9FB2967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37B98A7-6FBE-D2F9-D394-4D46542834E6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EEB236C-5E27-2278-1C62-D4CAA750351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DB4D68-3FD0-4B66-84B2-DBD328837B63}" type="datetime1">
              <a:rPr lang="pl-PL"/>
              <a:pPr lvl="0"/>
              <a:t>13.06.2024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FA5D3E2-AAB0-AD56-D280-47DCA0CA65C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38F8819-9EE8-8DFE-2FBD-79BEEBE48F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9E78D8-345A-43F5-A63B-F7D09C499382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7248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7DEDB2-B901-DF45-BE52-DBCAB4AFABD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2EFE12-6245-0A96-9192-D119F5645A4C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283FADC-6787-7012-4F2A-828B799A21D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50B1CBB-C944-460A-B97C-3F706FD3587D}" type="datetime1">
              <a:rPr lang="pl-PL"/>
              <a:pPr lvl="0"/>
              <a:t>13.06.2024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CAB983F-8249-6BB4-A3E0-4238247FBB1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CD589F-3769-4489-A03A-02F2C8ECA3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5D21AE-E63B-45CF-8D74-9F7996AAB2DC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310647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8233FA-F9D4-D4B6-6D4D-0C4FB9ED0ED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C021EF2-6F83-4182-B0CD-6DCC4A54B4D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3B4F6E2-2D41-3217-83C3-46C2344F55C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6CAAB33-49F3-4962-ABE0-ABDC40DE2CB8}" type="datetime1">
              <a:rPr lang="pl-PL"/>
              <a:pPr lvl="0"/>
              <a:t>13.06.2024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42C1890-63D7-FEFD-A124-B60C5260E0C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537C37F-A892-6F2E-6E13-2E15BB3A0D8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255E45-4D8F-4766-A998-0CA2DCFF10BE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5536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489579-DA47-A710-D524-7E6DDE921EF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C2C458-D226-2157-B0D2-00812450049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EE5617D-4A23-AB5B-71E3-A0FA27588C28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2C8E15C-93B0-3055-6516-C8329957B0E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159CD4-A4EE-4B4A-9B8B-2159D64A69B6}" type="datetime1">
              <a:rPr lang="pl-PL"/>
              <a:pPr lvl="0"/>
              <a:t>13.06.2024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AE65927-C4EC-E6ED-FFD1-E9339DF8947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EC0A989-82EE-60F8-84DA-63BF27833A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54139A-F746-4E26-B5C0-00A77697974A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9295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A78865-FCB0-D4C3-4F63-C9D8D10B8D0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A921083-0623-CEAD-781D-0B37CBFA12B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C51C98A-89C1-C155-B299-1A78A63BD1E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99A9B65-C301-7BD4-A5F3-081179F01D74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AE5D6BE-7836-CAFC-ACE1-1718A40377F4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CD53E180-3C19-99BE-1C52-972160BD6C5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71658F1-75B1-41CD-9A03-BF478591DB3D}" type="datetime1">
              <a:rPr lang="pl-PL"/>
              <a:pPr lvl="0"/>
              <a:t>13.06.2024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8019D43-7487-3ACA-CDE2-53529568245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95FA7A3A-EAC1-5EC2-526E-2F54E45954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005F62-DDEC-4DB4-B479-9F6F3FACEEE4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8801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D18C22-2315-100A-6BC2-C70FD2371FE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6156EA1-8EF6-6BC8-34F8-9C58ECD8DE6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4D3A9F-4162-4F0C-82DC-BEDD0137D88A}" type="datetime1">
              <a:rPr lang="pl-PL"/>
              <a:pPr lvl="0"/>
              <a:t>13.06.2024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0708E4D-B1FA-6885-BB7D-766124AD3D2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AB075F9-87E6-A766-7D2A-F2238EAC4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55077B-8698-4C9B-92C1-611B18BCCF25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1768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A04C0054-2A37-BDA6-627F-EA8E4EC4DFB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67717DD-5DDA-4D83-8D14-7781CD82D45D}" type="datetime1">
              <a:rPr lang="pl-PL"/>
              <a:pPr lvl="0"/>
              <a:t>13.06.2024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4950F558-9BF9-582E-4B47-3A441514AA2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B580C13-BAAC-B1D9-72DA-5FF54B9D016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56F79E-D9AB-40E8-91AC-5E03FBC02007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00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B7569C-0247-448C-A777-317BC6F538A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4D2444-64AA-24E6-7ABE-48001F598A9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45A9BE1-2A2E-2832-478D-5BFA1B056CF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45F4820-E52B-FAEC-C36F-884E1FDAE37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A34B60D-DA51-4B61-ACC3-AB5B845541B8}" type="datetime1">
              <a:rPr lang="pl-PL"/>
              <a:pPr lvl="0"/>
              <a:t>13.06.2024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63D05D3-F44F-E276-6828-70BE8F588D4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0C19C69-29B5-CD9F-D670-C38CFDE921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92C9CA7-51F6-49A5-8B1F-372467BC6393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6365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BC089F-579F-1972-5424-27C7E288184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81DBBF5B-E0E1-33B9-9024-83E70CE1BBC2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DBE47FE-C0F9-D410-0064-8623FE993E7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E15C490-4F78-5CCB-A5D8-44E31D478CF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D02F92-6977-41D7-B4E4-00DE480674F6}" type="datetime1">
              <a:rPr lang="pl-PL"/>
              <a:pPr lvl="0"/>
              <a:t>13.06.2024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452CCE2-B63D-D8E1-835B-97D52B5D878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110A6F3-28EC-A7E4-A916-A41059ED86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6A29EC6-40A1-4A53-955F-7560730B6E94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0007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B0E9CE08-20EE-1E9A-13F6-D761ABE05C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345FA00-72E9-6140-F024-4CB739ADB2C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8B55EBA-C9D2-998A-D56A-C5DF30718200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2AC1568-5344-4CB7-9CF2-3E446D16DDCE}" type="datetime1">
              <a:rPr lang="pl-PL"/>
              <a:pPr lvl="0"/>
              <a:t>13.06.2024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5D4E02B-EC8F-EC2A-443D-C50EC1FBA94B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E400826-BEAF-3C4A-23E9-9783647DD93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598B2860-B8DC-47C1-AC56-E57C8AD42D80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0578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pl-PL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pl-PL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pl-PL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pl-PL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pl-PL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pl-PL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37B186-9B28-8FE1-2E0E-ED08E8B7BBF5}"/>
              </a:ext>
            </a:extLst>
          </p:cNvPr>
          <p:cNvSpPr txBox="1"/>
          <p:nvPr/>
        </p:nvSpPr>
        <p:spPr>
          <a:xfrm>
            <a:off x="333371" y="336554"/>
            <a:ext cx="3162296" cy="5310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3200" dirty="0">
                <a:solidFill>
                  <a:srgbClr val="000000"/>
                </a:solidFill>
                <a:latin typeface="Calibri Light"/>
              </a:rPr>
              <a:t>Imię Nazwisko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49124E6-B15E-B6D0-7478-B4BD8679021A}"/>
              </a:ext>
            </a:extLst>
          </p:cNvPr>
          <p:cNvSpPr txBox="1"/>
          <p:nvPr/>
        </p:nvSpPr>
        <p:spPr>
          <a:xfrm>
            <a:off x="333371" y="867591"/>
            <a:ext cx="7761317" cy="9427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pl-PL" sz="3000" b="0" i="0" u="none" strike="noStrike" kern="1200" cap="none" spc="0" normalizeH="0" baseline="0" noProof="0" dirty="0">
                <a:ln>
                  <a:noFill/>
                </a:ln>
                <a:solidFill>
                  <a:srgbClr val="163E6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Tytuł pracy inżynierskiej lub magisterskiej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pl-PL" sz="3000" b="0" i="0" u="none" strike="noStrike" kern="1200" cap="none" spc="0" normalizeH="0" baseline="0" noProof="0" dirty="0">
              <a:ln>
                <a:noFill/>
              </a:ln>
              <a:solidFill>
                <a:srgbClr val="163E64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Podtytuł 2">
            <a:extLst>
              <a:ext uri="{FF2B5EF4-FFF2-40B4-BE49-F238E27FC236}">
                <a16:creationId xmlns:a16="http://schemas.microsoft.com/office/drawing/2014/main" id="{065F252F-FF25-A316-DED3-E69E7B91B0EC}"/>
              </a:ext>
            </a:extLst>
          </p:cNvPr>
          <p:cNvSpPr txBox="1"/>
          <p:nvPr/>
        </p:nvSpPr>
        <p:spPr>
          <a:xfrm>
            <a:off x="333370" y="1829412"/>
            <a:ext cx="4906142" cy="7569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Promotor: dr hab. inż. J. Kowalski, prof. PK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pole tekstowe 10">
            <a:extLst>
              <a:ext uri="{FF2B5EF4-FFF2-40B4-BE49-F238E27FC236}">
                <a16:creationId xmlns:a16="http://schemas.microsoft.com/office/drawing/2014/main" id="{235ACEAF-C8A6-31F5-1DCB-F0CA0B99E62C}"/>
              </a:ext>
            </a:extLst>
          </p:cNvPr>
          <p:cNvSpPr txBox="1"/>
          <p:nvPr/>
        </p:nvSpPr>
        <p:spPr>
          <a:xfrm>
            <a:off x="333370" y="2367034"/>
            <a:ext cx="7761317" cy="523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Krótka informacja co było głównym celem pracy </a:t>
            </a:r>
            <a:r>
              <a:rPr lang="pl-PL" sz="1400" dirty="0">
                <a:solidFill>
                  <a:srgbClr val="000000"/>
                </a:solidFill>
                <a:latin typeface="Calibri"/>
              </a:rPr>
              <a:t>oraz jakie </a:t>
            </a: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narzędzia zostały wykorzystane do analizy problemu. </a:t>
            </a:r>
          </a:p>
        </p:txBody>
      </p:sp>
      <p:sp>
        <p:nvSpPr>
          <p:cNvPr id="6" name="pole tekstowe 11">
            <a:extLst>
              <a:ext uri="{FF2B5EF4-FFF2-40B4-BE49-F238E27FC236}">
                <a16:creationId xmlns:a16="http://schemas.microsoft.com/office/drawing/2014/main" id="{62CE3F50-50B0-7194-95D1-3CBBFBFB4239}"/>
              </a:ext>
            </a:extLst>
          </p:cNvPr>
          <p:cNvSpPr txBox="1"/>
          <p:nvPr/>
        </p:nvSpPr>
        <p:spPr>
          <a:xfrm>
            <a:off x="818077" y="5781287"/>
            <a:ext cx="1454244" cy="36933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dirty="0">
                <a:solidFill>
                  <a:srgbClr val="000000"/>
                </a:solidFill>
                <a:latin typeface="Calibri"/>
              </a:rPr>
              <a:t>Tytuł rysunku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Obraz 12">
            <a:extLst>
              <a:ext uri="{FF2B5EF4-FFF2-40B4-BE49-F238E27FC236}">
                <a16:creationId xmlns:a16="http://schemas.microsoft.com/office/drawing/2014/main" id="{A2CE6A50-18EF-AB17-CB30-53668FFCE5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3371" y="4307949"/>
            <a:ext cx="2859813" cy="141678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2" name="Picture 15">
            <a:extLst>
              <a:ext uri="{FF2B5EF4-FFF2-40B4-BE49-F238E27FC236}">
                <a16:creationId xmlns:a16="http://schemas.microsoft.com/office/drawing/2014/main" id="{6FC58E18-43B1-AF25-E0E5-BA6114E248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48003" y="62755"/>
            <a:ext cx="1036444" cy="103644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3" name="Picture 16">
            <a:extLst>
              <a:ext uri="{FF2B5EF4-FFF2-40B4-BE49-F238E27FC236}">
                <a16:creationId xmlns:a16="http://schemas.microsoft.com/office/drawing/2014/main" id="{E2FA8E0A-1B18-0FDE-79C7-3D685E3032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73643" y="309707"/>
            <a:ext cx="542540" cy="54254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4" name="Picture 14">
            <a:extLst>
              <a:ext uri="{FF2B5EF4-FFF2-40B4-BE49-F238E27FC236}">
                <a16:creationId xmlns:a16="http://schemas.microsoft.com/office/drawing/2014/main" id="{73B6705C-2B88-1173-410E-353C1EF8D3F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65957" y="156206"/>
            <a:ext cx="849532" cy="849532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5" name="Obraz 12">
            <a:extLst>
              <a:ext uri="{FF2B5EF4-FFF2-40B4-BE49-F238E27FC236}">
                <a16:creationId xmlns:a16="http://schemas.microsoft.com/office/drawing/2014/main" id="{78379265-4A89-BFDC-64B4-3E9BAC447E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0415" y="3851516"/>
            <a:ext cx="2859813" cy="141678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6" name="Obraz 12">
            <a:extLst>
              <a:ext uri="{FF2B5EF4-FFF2-40B4-BE49-F238E27FC236}">
                <a16:creationId xmlns:a16="http://schemas.microsoft.com/office/drawing/2014/main" id="{439DEB78-8CB2-B527-A406-E6A4B740C0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48242" y="3309074"/>
            <a:ext cx="2859813" cy="141678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7" name="pole tekstowe 11">
            <a:extLst>
              <a:ext uri="{FF2B5EF4-FFF2-40B4-BE49-F238E27FC236}">
                <a16:creationId xmlns:a16="http://schemas.microsoft.com/office/drawing/2014/main" id="{86DB2A14-ED42-7D57-11B5-BECFC7694EE8}"/>
              </a:ext>
            </a:extLst>
          </p:cNvPr>
          <p:cNvSpPr txBox="1"/>
          <p:nvPr/>
        </p:nvSpPr>
        <p:spPr>
          <a:xfrm>
            <a:off x="4838389" y="5299801"/>
            <a:ext cx="1454244" cy="36933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dirty="0">
                <a:solidFill>
                  <a:srgbClr val="000000"/>
                </a:solidFill>
                <a:latin typeface="Calibri"/>
              </a:rPr>
              <a:t>Tytuł rysunku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pole tekstowe 11">
            <a:extLst>
              <a:ext uri="{FF2B5EF4-FFF2-40B4-BE49-F238E27FC236}">
                <a16:creationId xmlns:a16="http://schemas.microsoft.com/office/drawing/2014/main" id="{644647FB-70C5-9BAB-7C98-176B28582714}"/>
              </a:ext>
            </a:extLst>
          </p:cNvPr>
          <p:cNvSpPr txBox="1"/>
          <p:nvPr/>
        </p:nvSpPr>
        <p:spPr>
          <a:xfrm>
            <a:off x="9293759" y="4898972"/>
            <a:ext cx="1454244" cy="36933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dirty="0">
                <a:solidFill>
                  <a:srgbClr val="000000"/>
                </a:solidFill>
                <a:latin typeface="Calibri"/>
              </a:rPr>
              <a:t>Tytuł rysunku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44</Words>
  <Application>Microsoft Office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Motyw pakietu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Marta Oleksy</dc:creator>
  <cp:lastModifiedBy>Marta Oleksy</cp:lastModifiedBy>
  <cp:revision>4</cp:revision>
  <dcterms:created xsi:type="dcterms:W3CDTF">2024-05-24T12:15:00Z</dcterms:created>
  <dcterms:modified xsi:type="dcterms:W3CDTF">2024-06-13T10:52:48Z</dcterms:modified>
</cp:coreProperties>
</file>